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"/>
  </p:notesMasterIdLst>
  <p:sldIdLst>
    <p:sldId id="270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18831" cy="495030"/>
          </a:xfrm>
          <a:prstGeom prst="rect">
            <a:avLst/>
          </a:prstGeom>
        </p:spPr>
        <p:txBody>
          <a:bodyPr vert="horz" lIns="94835" tIns="47417" rIns="94835" bIns="47417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8" y="0"/>
            <a:ext cx="2918831" cy="495030"/>
          </a:xfrm>
          <a:prstGeom prst="rect">
            <a:avLst/>
          </a:prstGeom>
        </p:spPr>
        <p:txBody>
          <a:bodyPr vert="horz" lIns="94835" tIns="47417" rIns="94835" bIns="47417" rtlCol="0"/>
          <a:lstStyle>
            <a:lvl1pPr algn="r">
              <a:defRPr sz="1300"/>
            </a:lvl1pPr>
          </a:lstStyle>
          <a:p>
            <a:fld id="{A2345B28-28AC-4FF9-8985-40358A263C6F}" type="datetimeFigureOut">
              <a:rPr kumimoji="1" lang="ja-JP" altLang="en-US" smtClean="0"/>
              <a:t>2020/4/27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35" tIns="47417" rIns="94835" bIns="474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6"/>
            <a:ext cx="5388610" cy="3884861"/>
          </a:xfrm>
          <a:prstGeom prst="rect">
            <a:avLst/>
          </a:prstGeom>
        </p:spPr>
        <p:txBody>
          <a:bodyPr vert="horz" lIns="94835" tIns="47417" rIns="94835" bIns="474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5"/>
            <a:ext cx="2918831" cy="495028"/>
          </a:xfrm>
          <a:prstGeom prst="rect">
            <a:avLst/>
          </a:prstGeom>
        </p:spPr>
        <p:txBody>
          <a:bodyPr vert="horz" lIns="94835" tIns="47417" rIns="94835" bIns="47417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8" y="9371285"/>
            <a:ext cx="2918831" cy="495028"/>
          </a:xfrm>
          <a:prstGeom prst="rect">
            <a:avLst/>
          </a:prstGeom>
        </p:spPr>
        <p:txBody>
          <a:bodyPr vert="horz" lIns="94835" tIns="47417" rIns="94835" bIns="47417" rtlCol="0" anchor="b"/>
          <a:lstStyle>
            <a:lvl1pPr algn="r">
              <a:defRPr sz="1300"/>
            </a:lvl1pPr>
          </a:lstStyle>
          <a:p>
            <a:fld id="{8C158223-DF38-4E04-921B-AF8D97FEFB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5213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02958" rtl="0" eaLnBrk="1" latinLnBrk="0" hangingPunct="1">
      <a:defRPr kumimoji="1" sz="529" kern="1200">
        <a:solidFill>
          <a:schemeClr val="tx1"/>
        </a:solidFill>
        <a:latin typeface="+mn-lt"/>
        <a:ea typeface="+mn-ea"/>
        <a:cs typeface="+mn-cs"/>
      </a:defRPr>
    </a:lvl1pPr>
    <a:lvl2pPr marL="201480" algn="l" defTabSz="402958" rtl="0" eaLnBrk="1" latinLnBrk="0" hangingPunct="1">
      <a:defRPr kumimoji="1" sz="529" kern="1200">
        <a:solidFill>
          <a:schemeClr val="tx1"/>
        </a:solidFill>
        <a:latin typeface="+mn-lt"/>
        <a:ea typeface="+mn-ea"/>
        <a:cs typeface="+mn-cs"/>
      </a:defRPr>
    </a:lvl2pPr>
    <a:lvl3pPr marL="402958" algn="l" defTabSz="402958" rtl="0" eaLnBrk="1" latinLnBrk="0" hangingPunct="1">
      <a:defRPr kumimoji="1" sz="529" kern="1200">
        <a:solidFill>
          <a:schemeClr val="tx1"/>
        </a:solidFill>
        <a:latin typeface="+mn-lt"/>
        <a:ea typeface="+mn-ea"/>
        <a:cs typeface="+mn-cs"/>
      </a:defRPr>
    </a:lvl3pPr>
    <a:lvl4pPr marL="604438" algn="l" defTabSz="402958" rtl="0" eaLnBrk="1" latinLnBrk="0" hangingPunct="1">
      <a:defRPr kumimoji="1" sz="529" kern="1200">
        <a:solidFill>
          <a:schemeClr val="tx1"/>
        </a:solidFill>
        <a:latin typeface="+mn-lt"/>
        <a:ea typeface="+mn-ea"/>
        <a:cs typeface="+mn-cs"/>
      </a:defRPr>
    </a:lvl4pPr>
    <a:lvl5pPr marL="805915" algn="l" defTabSz="402958" rtl="0" eaLnBrk="1" latinLnBrk="0" hangingPunct="1">
      <a:defRPr kumimoji="1" sz="529" kern="1200">
        <a:solidFill>
          <a:schemeClr val="tx1"/>
        </a:solidFill>
        <a:latin typeface="+mn-lt"/>
        <a:ea typeface="+mn-ea"/>
        <a:cs typeface="+mn-cs"/>
      </a:defRPr>
    </a:lvl5pPr>
    <a:lvl6pPr marL="1007395" algn="l" defTabSz="402958" rtl="0" eaLnBrk="1" latinLnBrk="0" hangingPunct="1">
      <a:defRPr kumimoji="1" sz="529" kern="1200">
        <a:solidFill>
          <a:schemeClr val="tx1"/>
        </a:solidFill>
        <a:latin typeface="+mn-lt"/>
        <a:ea typeface="+mn-ea"/>
        <a:cs typeface="+mn-cs"/>
      </a:defRPr>
    </a:lvl6pPr>
    <a:lvl7pPr marL="1208874" algn="l" defTabSz="402958" rtl="0" eaLnBrk="1" latinLnBrk="0" hangingPunct="1">
      <a:defRPr kumimoji="1" sz="529" kern="1200">
        <a:solidFill>
          <a:schemeClr val="tx1"/>
        </a:solidFill>
        <a:latin typeface="+mn-lt"/>
        <a:ea typeface="+mn-ea"/>
        <a:cs typeface="+mn-cs"/>
      </a:defRPr>
    </a:lvl7pPr>
    <a:lvl8pPr marL="1410353" algn="l" defTabSz="402958" rtl="0" eaLnBrk="1" latinLnBrk="0" hangingPunct="1">
      <a:defRPr kumimoji="1" sz="529" kern="1200">
        <a:solidFill>
          <a:schemeClr val="tx1"/>
        </a:solidFill>
        <a:latin typeface="+mn-lt"/>
        <a:ea typeface="+mn-ea"/>
        <a:cs typeface="+mn-cs"/>
      </a:defRPr>
    </a:lvl8pPr>
    <a:lvl9pPr marL="1611832" algn="l" defTabSz="402958" rtl="0" eaLnBrk="1" latinLnBrk="0" hangingPunct="1">
      <a:defRPr kumimoji="1" sz="52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CD6EC-C638-4652-B9E7-EE1B44935AA1}" type="datetimeFigureOut">
              <a:rPr kumimoji="1" lang="ja-JP" altLang="en-US" smtClean="0"/>
              <a:t>2020/4/27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EAFD-2584-4877-9F10-0C0BF5192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856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CD6EC-C638-4652-B9E7-EE1B44935AA1}" type="datetimeFigureOut">
              <a:rPr kumimoji="1" lang="ja-JP" altLang="en-US" smtClean="0"/>
              <a:t>2020/4/27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EAFD-2584-4877-9F10-0C0BF5192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3518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CD6EC-C638-4652-B9E7-EE1B44935AA1}" type="datetimeFigureOut">
              <a:rPr kumimoji="1" lang="ja-JP" altLang="en-US" smtClean="0"/>
              <a:t>2020/4/27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EAFD-2584-4877-9F10-0C0BF5192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7244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CD6EC-C638-4652-B9E7-EE1B44935AA1}" type="datetimeFigureOut">
              <a:rPr kumimoji="1" lang="ja-JP" altLang="en-US" smtClean="0"/>
              <a:t>2020/4/27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EAFD-2584-4877-9F10-0C0BF5192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156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CD6EC-C638-4652-B9E7-EE1B44935AA1}" type="datetimeFigureOut">
              <a:rPr kumimoji="1" lang="ja-JP" altLang="en-US" smtClean="0"/>
              <a:t>2020/4/27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EAFD-2584-4877-9F10-0C0BF5192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5283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CD6EC-C638-4652-B9E7-EE1B44935AA1}" type="datetimeFigureOut">
              <a:rPr kumimoji="1" lang="ja-JP" altLang="en-US" smtClean="0"/>
              <a:t>2020/4/27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EAFD-2584-4877-9F10-0C0BF5192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245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CD6EC-C638-4652-B9E7-EE1B44935AA1}" type="datetimeFigureOut">
              <a:rPr kumimoji="1" lang="ja-JP" altLang="en-US" smtClean="0"/>
              <a:t>2020/4/27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EAFD-2584-4877-9F10-0C0BF5192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4361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CD6EC-C638-4652-B9E7-EE1B44935AA1}" type="datetimeFigureOut">
              <a:rPr kumimoji="1" lang="ja-JP" altLang="en-US" smtClean="0"/>
              <a:t>2020/4/27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EAFD-2584-4877-9F10-0C0BF5192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183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CD6EC-C638-4652-B9E7-EE1B44935AA1}" type="datetimeFigureOut">
              <a:rPr kumimoji="1" lang="ja-JP" altLang="en-US" smtClean="0"/>
              <a:t>2020/4/27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EAFD-2584-4877-9F10-0C0BF5192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252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CD6EC-C638-4652-B9E7-EE1B44935AA1}" type="datetimeFigureOut">
              <a:rPr kumimoji="1" lang="ja-JP" altLang="en-US" smtClean="0"/>
              <a:t>2020/4/27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EAFD-2584-4877-9F10-0C0BF5192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375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CD6EC-C638-4652-B9E7-EE1B44935AA1}" type="datetimeFigureOut">
              <a:rPr kumimoji="1" lang="ja-JP" altLang="en-US" smtClean="0"/>
              <a:t>2020/4/27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EAFD-2584-4877-9F10-0C0BF5192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2540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CD6EC-C638-4652-B9E7-EE1B44935AA1}" type="datetimeFigureOut">
              <a:rPr kumimoji="1" lang="ja-JP" altLang="en-US" smtClean="0"/>
              <a:t>2020/4/27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EEAFD-2584-4877-9F10-0C0BF5192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66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D7BCEEF3-4DA6-4F1D-907D-3A577C7E4453}"/>
              </a:ext>
            </a:extLst>
          </p:cNvPr>
          <p:cNvGrpSpPr/>
          <p:nvPr/>
        </p:nvGrpSpPr>
        <p:grpSpPr>
          <a:xfrm>
            <a:off x="0" y="0"/>
            <a:ext cx="6858000" cy="9905999"/>
            <a:chOff x="59958" y="197223"/>
            <a:chExt cx="9540911" cy="12489629"/>
          </a:xfrm>
        </p:grpSpPr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865C053F-A130-48EA-8F2A-5C4F4C2CF6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198" r="11535"/>
            <a:stretch/>
          </p:blipFill>
          <p:spPr>
            <a:xfrm>
              <a:off x="613724" y="3420537"/>
              <a:ext cx="2531705" cy="2316652"/>
            </a:xfrm>
            <a:prstGeom prst="rect">
              <a:avLst/>
            </a:prstGeom>
          </p:spPr>
        </p:pic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7DBD88FF-92A4-48B3-ABD0-F8491868ADD8}"/>
                </a:ext>
              </a:extLst>
            </p:cNvPr>
            <p:cNvSpPr txBox="1"/>
            <p:nvPr/>
          </p:nvSpPr>
          <p:spPr>
            <a:xfrm>
              <a:off x="327483" y="7427224"/>
              <a:ext cx="9053852" cy="7399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43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　</a:t>
              </a:r>
              <a:r>
                <a:rPr kumimoji="1" lang="ja-JP" altLang="en-US" sz="1571" b="1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岐阜県の皆さん、感染予防には十分に注意をしてお過ごし下さい。</a:t>
              </a:r>
              <a:endParaRPr kumimoji="1" lang="en-US" altLang="ja-JP" sz="1571" b="1" dirty="0">
                <a:latin typeface="BIZ UDP明朝 Medium" panose="02020500000000000000" pitchFamily="18" charset="-128"/>
                <a:ea typeface="BIZ UDP明朝 Medium" panose="02020500000000000000" pitchFamily="18" charset="-128"/>
              </a:endParaRPr>
            </a:p>
            <a:p>
              <a:r>
                <a:rPr kumimoji="1" lang="ja-JP" altLang="en-US" sz="1571" b="1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また、罹患された方々につきましては、いち早い回復をお祈りしております。</a:t>
              </a:r>
              <a:endParaRPr kumimoji="1" lang="en-US" altLang="ja-JP" sz="1571" b="1" dirty="0">
                <a:latin typeface="BIZ UDP明朝 Medium" panose="02020500000000000000" pitchFamily="18" charset="-128"/>
                <a:ea typeface="BIZ UDP明朝 Medium" panose="02020500000000000000" pitchFamily="18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3F5B561D-7E0B-4811-A5DA-1D1DB9068B56}"/>
                </a:ext>
              </a:extLst>
            </p:cNvPr>
            <p:cNvSpPr/>
            <p:nvPr/>
          </p:nvSpPr>
          <p:spPr>
            <a:xfrm>
              <a:off x="150430" y="197223"/>
              <a:ext cx="9319098" cy="12344783"/>
            </a:xfrm>
            <a:prstGeom prst="rect">
              <a:avLst/>
            </a:prstGeom>
            <a:noFill/>
            <a:ln w="2444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62"/>
            </a:p>
          </p:txBody>
        </p:sp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93502F00-1733-4131-AF6A-5ECF8A30BA58}"/>
                </a:ext>
              </a:extLst>
            </p:cNvPr>
            <p:cNvSpPr/>
            <p:nvPr/>
          </p:nvSpPr>
          <p:spPr>
            <a:xfrm>
              <a:off x="59958" y="8364330"/>
              <a:ext cx="9540911" cy="3214571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62"/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F05D423B-C92F-48A4-8696-11643C06D207}"/>
                </a:ext>
              </a:extLst>
            </p:cNvPr>
            <p:cNvSpPr txBox="1"/>
            <p:nvPr/>
          </p:nvSpPr>
          <p:spPr>
            <a:xfrm>
              <a:off x="487393" y="8689860"/>
              <a:ext cx="9053852" cy="22837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500" dirty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私たち各医療機関の職員は、</a:t>
              </a:r>
              <a:endParaRPr kumimoji="1" lang="en-US" altLang="ja-JP" sz="25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r>
                <a:rPr kumimoji="1" lang="ja-JP" altLang="en-US" sz="2500" dirty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全員で協力して新型コロナウイルス対策に</a:t>
              </a:r>
              <a:endParaRPr kumimoji="1" lang="en-US" altLang="ja-JP" sz="25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r>
                <a:rPr kumimoji="1" lang="ja-JP" altLang="en-US" sz="2500" dirty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取り組んでいます。</a:t>
              </a:r>
              <a:endParaRPr kumimoji="1" lang="en-US" altLang="ja-JP" sz="25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r>
                <a:rPr kumimoji="1" lang="ja-JP" altLang="en-US" sz="2500" dirty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皆さんと力を併せて立ち向かいましょう！</a:t>
              </a:r>
              <a:endParaRPr kumimoji="1" lang="en-US" altLang="ja-JP" sz="25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B46DAC45-4C75-404A-839A-5D22A03FEA57}"/>
                </a:ext>
              </a:extLst>
            </p:cNvPr>
            <p:cNvSpPr txBox="1"/>
            <p:nvPr/>
          </p:nvSpPr>
          <p:spPr>
            <a:xfrm>
              <a:off x="4003831" y="11088904"/>
              <a:ext cx="5465697" cy="4676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571" dirty="0"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岐阜県・岐阜県医師会・岐阜県病院協会</a:t>
              </a:r>
            </a:p>
          </p:txBody>
        </p:sp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E1C8D2C1-0560-4233-BECE-E094014FE7B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605" t="50331" r="22357" b="8261"/>
            <a:stretch/>
          </p:blipFill>
          <p:spPr>
            <a:xfrm>
              <a:off x="1347491" y="6749172"/>
              <a:ext cx="553913" cy="525779"/>
            </a:xfrm>
            <a:prstGeom prst="rect">
              <a:avLst/>
            </a:prstGeom>
          </p:spPr>
        </p:pic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780DB8F2-E97A-4409-8BC1-D57B1767C73F}"/>
                </a:ext>
              </a:extLst>
            </p:cNvPr>
            <p:cNvSpPr txBox="1"/>
            <p:nvPr/>
          </p:nvSpPr>
          <p:spPr>
            <a:xfrm>
              <a:off x="3773256" y="639659"/>
              <a:ext cx="4367451" cy="8938418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4800" dirty="0">
                  <a:solidFill>
                    <a:schemeClr val="accent1">
                      <a:lumMod val="50000"/>
                    </a:scheme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県民の皆さん、</a:t>
              </a:r>
              <a:endParaRPr kumimoji="1" lang="en-US" altLang="ja-JP" sz="4800" dirty="0">
                <a:solidFill>
                  <a:schemeClr val="accent1">
                    <a:lumMod val="50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  <a:p>
              <a:r>
                <a:rPr kumimoji="1" lang="ja-JP" altLang="en-US" sz="4800" dirty="0">
                  <a:solidFill>
                    <a:schemeClr val="accent1">
                      <a:lumMod val="50000"/>
                    </a:scheme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コロナに立ち向かい、</a:t>
              </a:r>
              <a:endParaRPr kumimoji="1" lang="en-US" altLang="ja-JP" sz="4800" dirty="0">
                <a:solidFill>
                  <a:schemeClr val="accent1">
                    <a:lumMod val="50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  <a:p>
              <a:r>
                <a:rPr kumimoji="1" lang="ja-JP" altLang="en-US" sz="4800" dirty="0">
                  <a:solidFill>
                    <a:schemeClr val="accent1">
                      <a:lumMod val="50000"/>
                    </a:scheme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街中の</a:t>
              </a:r>
              <a:r>
                <a:rPr kumimoji="1" lang="ja-JP" altLang="en-US" sz="4800" u="sng" dirty="0">
                  <a:solidFill>
                    <a:srgbClr val="FF0000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笑顔</a:t>
              </a:r>
              <a:r>
                <a:rPr kumimoji="1" lang="ja-JP" altLang="en-US" sz="4800" dirty="0">
                  <a:solidFill>
                    <a:schemeClr val="accent1">
                      <a:lumMod val="50000"/>
                    </a:scheme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を</a:t>
              </a:r>
              <a:endParaRPr kumimoji="1" lang="en-US" altLang="ja-JP" sz="4800" dirty="0">
                <a:solidFill>
                  <a:schemeClr val="accent1">
                    <a:lumMod val="50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  <a:p>
              <a:r>
                <a:rPr kumimoji="1" lang="ja-JP" altLang="en-US" sz="4800" dirty="0">
                  <a:solidFill>
                    <a:schemeClr val="accent1">
                      <a:lumMod val="50000"/>
                    </a:schemeClr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取り戻しましょう</a:t>
              </a:r>
              <a:r>
                <a:rPr kumimoji="1" lang="ja-JP" altLang="en-US" sz="4429" dirty="0">
                  <a:solidFill>
                    <a:schemeClr val="accent1">
                      <a:lumMod val="50000"/>
                    </a:schemeClr>
                  </a:solidFill>
                </a:rPr>
                <a:t>。</a:t>
              </a:r>
            </a:p>
          </p:txBody>
        </p:sp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0AE91F1F-F28D-42B9-A9BF-98916C57024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87" t="13196" r="52218" b="45531"/>
            <a:stretch/>
          </p:blipFill>
          <p:spPr>
            <a:xfrm>
              <a:off x="1854904" y="5775913"/>
              <a:ext cx="922217" cy="924451"/>
            </a:xfrm>
            <a:prstGeom prst="rect">
              <a:avLst/>
            </a:prstGeom>
          </p:spPr>
        </p:pic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6D65CB5F-CBEB-4A1E-B39F-AE93B42379DD}"/>
                </a:ext>
              </a:extLst>
            </p:cNvPr>
            <p:cNvSpPr txBox="1"/>
            <p:nvPr/>
          </p:nvSpPr>
          <p:spPr>
            <a:xfrm>
              <a:off x="2468884" y="11611701"/>
              <a:ext cx="6005466" cy="615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571" b="1" dirty="0">
                  <a:solidFill>
                    <a:srgbClr val="00206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〇〇〇〇クリニックその他用</a:t>
              </a:r>
            </a:p>
          </p:txBody>
        </p:sp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24A50C30-B563-4992-BD3B-BDFE51857913}"/>
                </a:ext>
              </a:extLst>
            </p:cNvPr>
            <p:cNvSpPr/>
            <p:nvPr/>
          </p:nvSpPr>
          <p:spPr>
            <a:xfrm>
              <a:off x="150430" y="12290836"/>
              <a:ext cx="9319098" cy="25100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62"/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F03D0ECA-4A2C-485E-9149-F4BA13B0CEAD}"/>
                </a:ext>
              </a:extLst>
            </p:cNvPr>
            <p:cNvSpPr txBox="1"/>
            <p:nvPr/>
          </p:nvSpPr>
          <p:spPr>
            <a:xfrm>
              <a:off x="5043181" y="12334230"/>
              <a:ext cx="4557688" cy="352622"/>
            </a:xfrm>
            <a:prstGeom prst="rect">
              <a:avLst/>
            </a:prstGeom>
            <a:noFill/>
          </p:spPr>
          <p:txBody>
            <a:bodyPr wrap="square" lIns="75255" tIns="37628" rIns="75255" bIns="37628" rtlCol="0">
              <a:spAutoFit/>
            </a:bodyPr>
            <a:lstStyle/>
            <a:p>
              <a:pPr algn="r"/>
              <a:r>
                <a:rPr kumimoji="1" lang="ja-JP" altLang="en-US" sz="1143" b="1" dirty="0">
                  <a:solidFill>
                    <a:schemeClr val="bg1"/>
                  </a:solidFill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禁無断転載　（一社）医療総合支援機構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00458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638</TotalTime>
  <Words>95</Words>
  <Application>Microsoft Office PowerPoint</Application>
  <PresentationFormat>A4 210 x 297 mm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BIZ UDP明朝 Medium</vt:lpstr>
      <vt:lpstr>HGPｺﾞｼｯｸE</vt:lpstr>
      <vt:lpstr>HGｺﾞｼｯｸE</vt:lpstr>
      <vt:lpstr>UD デジタル 教科書体 NK-B</vt:lpstr>
      <vt:lpstr>UD デジタル 教科書体 NP-B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KOUHOU</dc:creator>
  <cp:lastModifiedBy>田宮 陽一</cp:lastModifiedBy>
  <cp:revision>89</cp:revision>
  <cp:lastPrinted>2020-04-22T23:55:09Z</cp:lastPrinted>
  <dcterms:created xsi:type="dcterms:W3CDTF">2020-04-19T01:54:30Z</dcterms:created>
  <dcterms:modified xsi:type="dcterms:W3CDTF">2020-04-27T01:01:25Z</dcterms:modified>
</cp:coreProperties>
</file>